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89" r:id="rId41"/>
    <p:sldId id="272" r:id="rId42"/>
    <p:sldId id="29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66" autoAdjust="0"/>
  </p:normalViewPr>
  <p:slideViewPr>
    <p:cSldViewPr snapToGrid="0">
      <p:cViewPr varScale="1">
        <p:scale>
          <a:sx n="92" d="100"/>
          <a:sy n="92" d="100"/>
        </p:scale>
        <p:origin x="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48494-516D-4068-9415-9CF0686587ED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B56AE-E218-43CE-B748-0B06095E10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62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https://github.com/000lbh/Offline_Judge_for_cs101</a:t>
            </a:r>
          </a:p>
          <a:p>
            <a:endParaRPr lang="en-US" altLang="zh-CN" dirty="0"/>
          </a:p>
          <a:p>
            <a:r>
              <a:rPr lang="zh-CN" altLang="en-US" dirty="0"/>
              <a:t>李博海 同学，还用到了多进程。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B56AE-E218-43CE-B748-0B06095E10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2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127317-AA46-4F0A-9156-908377BE3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FD1143-0F7F-4E71-A9C2-25902685A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2B1EB0-CCE1-4650-BC0C-79BAC19B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6A3A8E-06EF-4A94-8DD2-B3582AD5D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42E5D-61F4-494D-8586-6CC396541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8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C5782-5985-464A-B4E4-309964F1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3F5901-5454-4808-A596-672FBF981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34AD58-A661-46F0-8841-E59140354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B373FF-7479-4C3F-BD6F-A5499725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9E20C-506C-4208-A29F-A334BB87E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6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706844-9198-429F-A023-4681327833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2E59C3-0A58-4A4A-9A1D-15B2376A6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460FDA-BE08-4FCD-8616-BEC73B7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EEF358-8755-4AE3-AB96-048F751B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674F08-D54E-4005-9BC8-7262A7C5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9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B53E2-11D3-4DBB-B4FC-30951056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A58F4-62E6-428F-A4DC-2321D915C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CEC463-38ED-4B72-9C90-ADDC66CA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E1DF1-3955-4351-A337-1A34D501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22D01-90FF-4569-B7AF-83CF40F8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31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017E8-8DFD-417B-9DD5-AE23A484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FA98D0-EE0D-46B7-AC4D-7C1FE373D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C7F1B2-E3BD-4056-B0C3-FB27D3ED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B18A1-C14E-4A8E-909A-125DEE448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0CAF1-9A0C-45A1-A9C3-E246BB54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34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ADF4BB-8E95-431C-B904-356D85E1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B2AC64-C4D5-43D2-834D-7895A0FFB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1F8D69-FADE-4A79-8546-2091E1487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58E5D-A24E-4FBB-A3AD-CE0A3072E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F5FD3-F484-4C48-B57D-D1C7F4C99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A0B285-5A11-4DD7-B328-BC367F76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93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DFA53B-29EF-457D-BD07-241E29B3C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87CE03-2D56-4281-A38A-2247AD53D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CB46CA-82BB-4EF8-8701-D74465D15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177C8E-9393-462E-B584-264CF837A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4B6E1A-FFB6-4F63-85A6-14B64FB12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5093C1-4D44-4F1F-920E-3E2ADE1C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3D1F242-05DA-4601-8B4B-11039B68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313DA9-67D0-41CF-824B-0241BFB9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36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EF335-11FB-472D-9817-43C5AF7C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062C20-B22B-4170-95C4-6F6B4AFA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CA1FFE-8072-4688-A36D-FB677A49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676C24-0C93-4ABA-B95D-8E3007C4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D134567-16F1-45E1-BDFC-6DAABD3E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CDA60D-C39F-427A-84F2-5F82AA3B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16F33-762A-4588-AE49-CD8CBB02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8579A7-88A8-424E-BE68-D8D5FF609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EDB8F-D9CD-409E-BC43-93CCCB362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03092E-8F55-4F3E-AB12-0D697ACAD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282F8-5BE4-46AD-9DDB-BF7316A4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15A48F-3198-4CB2-BCC0-51F1ED9E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8E565B-7D28-4F89-B978-73E1B1BC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96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BAE63-10BF-446B-8D7D-E03647EB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8A1165-D3BE-4941-8CC6-B14C4E870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1D2FAA-10B2-4404-A34C-96B2B179B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EA0A85-0E66-4042-B32E-6A0C8C106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FF382A-8935-465C-9AAA-8994100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684F38-ABEB-4A90-BD57-B41D6DEB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92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0A7C491-04FF-4AB4-AB83-62B212E1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7F8A9C-7ED1-480F-8DEF-BEF80D01D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429A0-3660-45CE-8118-7CB21CA5A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A995-C244-4E86-9DDF-C5890FA898B2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7AF3A5-36AE-4B49-A686-120019AB0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86A83-C07D-434F-BA5F-4F26140FA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AD6A1-A61B-45B9-A093-1964C7C0EC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44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ED9395-DDCC-4111-8BE4-9EC4D7B89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Show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BE70BF-89AD-42E6-B051-07089DEB1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67" y="1047750"/>
            <a:ext cx="7505700" cy="47625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D0439E25-52DB-4AAA-A415-9A82965C6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532" y="5810250"/>
            <a:ext cx="3122468" cy="94557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altLang="zh-CN" dirty="0"/>
              <a:t>2020fall-cs101</a:t>
            </a:r>
          </a:p>
          <a:p>
            <a:r>
              <a:rPr lang="en-US" altLang="zh-CN" dirty="0"/>
              <a:t>2020/11/17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3352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87B727-8C37-4F53-80D6-42DA776AB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9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2B42A6-6CE3-4E7D-B68D-0D75A4108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7F0A9D-571E-45C7-B44E-870E8700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1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3D6982-521A-46CA-AD19-67642857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9" y="413147"/>
            <a:ext cx="3200564" cy="2641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25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725542-2F70-4CC3-9369-803ED9D18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8" y="297314"/>
            <a:ext cx="7403547" cy="6181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9532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84554A-0853-43CE-87CA-1624FB2F0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69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9EDC15-5838-4DEC-A7CC-8A46D19BB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D21946-F90E-4EB5-9F01-AA2F7D4CD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5" y="0"/>
            <a:ext cx="10299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9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30EE4F0-2463-4BAD-99BC-044F472D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45" y="0"/>
            <a:ext cx="10299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5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591813-A571-4C15-8F2D-D7814DA9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43" y="0"/>
            <a:ext cx="9642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1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4129FF5-9FDB-4C5D-9A05-998D1EC47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26" y="1840067"/>
            <a:ext cx="8731392" cy="48952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708FBB-FA34-4274-8BC3-8AF542A10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9" y="0"/>
            <a:ext cx="8258175" cy="5238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568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8E5B9-54CE-40DB-B215-6509A5DC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0"/>
            <a:ext cx="947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65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E08B47E-9D71-4D71-910F-88C3C4C36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45" y="0"/>
            <a:ext cx="947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9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DBFD9B-62A1-4B24-A7C1-8513E3310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95" y="127817"/>
            <a:ext cx="2806844" cy="4394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0E6695-E5D2-4DF6-AABF-75E5CBF7E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65" y="310227"/>
            <a:ext cx="4258269" cy="21338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8577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52DF808-1CF2-427E-A605-79497DBDC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" y="0"/>
            <a:ext cx="11863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4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DC89419-33EC-4923-8E73-F1EB79501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81" y="0"/>
            <a:ext cx="96154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16AA13-FAB7-4983-9279-7F9F00B21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D63A82-A844-4B66-864E-7800505C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6656"/>
            <a:ext cx="12192000" cy="268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6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7FAE78-F56C-496E-A162-7EA6AB49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5" y="0"/>
            <a:ext cx="6156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7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A75DD9-8642-4259-9B1C-A37DF671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" y="0"/>
            <a:ext cx="11351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3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7FE0D1-65C6-4C5A-BB4C-61F8ED7B3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1" y="249485"/>
            <a:ext cx="4239217" cy="2010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18507A-02D3-499D-8147-0202D0C68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8" y="2775491"/>
            <a:ext cx="8183117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64E40B-E45E-49E0-A494-9232DF3C2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66" y="4679546"/>
            <a:ext cx="4134427" cy="19147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226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6D9C67E-BA11-4A5A-8EED-BAA74071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" y="0"/>
            <a:ext cx="935880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A91759-A87A-4CF3-912F-9FCDFD1CF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796" y="1810786"/>
            <a:ext cx="5344858" cy="501376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529835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5E885F-1EE5-4188-B4B8-BB466590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54" y="0"/>
            <a:ext cx="961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16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2EDE6A-EC05-48AF-A494-0732181F5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0" y="0"/>
            <a:ext cx="10475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42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8F2988-5EA5-4F5A-B1F5-41D85BECF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157906-DDA3-401F-9FA9-B2B69F43B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94" y="2752630"/>
            <a:ext cx="8145012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2320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775E781-A377-4805-99D5-122A62DA9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" y="0"/>
            <a:ext cx="12098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0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894233-B881-46AD-82C2-62E4BA981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2" y="0"/>
            <a:ext cx="10378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182055-B640-4A00-941E-239DE07D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833966"/>
            <a:ext cx="5257800" cy="51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368663-56D0-4DF3-98A6-7AC9A1B9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798627" cy="6410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D07772-DF79-4A1E-A302-9A23C2CE5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10" y="3226268"/>
            <a:ext cx="3175178" cy="353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69ACA8-4D0F-4D0B-AF16-4758DD72D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30" y="0"/>
            <a:ext cx="7912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9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004232-19A8-485F-BEA4-1BABCF380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5" y="350457"/>
            <a:ext cx="3229426" cy="33723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375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9435A2-D029-4066-992E-D5D30C24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43" y="0"/>
            <a:ext cx="9642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4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9A0E71-C5B8-4EC0-9BEA-30B6F09EA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03" y="0"/>
            <a:ext cx="11089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17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9C86A7D-00D9-4A9D-AA24-EAA15D655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4" y="275615"/>
            <a:ext cx="6268325" cy="25244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4458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318D64-FAD3-4EB1-B03B-4338CD6D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8" y="0"/>
            <a:ext cx="10276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A91EEF-FC8A-4AB0-B6B2-EF48412B5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43" y="0"/>
            <a:ext cx="9642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5EC0FA-7C86-4B4C-84E6-5E49353A9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" y="0"/>
            <a:ext cx="1071443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FEAD47-F0E4-4B8B-964E-33298C1A2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38" y="2366447"/>
            <a:ext cx="5084723" cy="43833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4784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BD9EFF-FC6E-4873-9460-D1F3AC5C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4" y="3429000"/>
            <a:ext cx="2105319" cy="3067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87F846-772A-4ECD-A1DF-CD33020C0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70" y="466311"/>
            <a:ext cx="3257717" cy="1949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4759914-0151-4D3C-9DAB-F8C2BA343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490" y="2975213"/>
            <a:ext cx="6686894" cy="3416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4112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00CA94-4CC1-4379-88D6-E68358DF9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2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B6F04B-E2E2-45C6-A641-03022F77C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1" y="0"/>
            <a:ext cx="10714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31</Words>
  <Application>Microsoft Office PowerPoint</Application>
  <PresentationFormat>宽屏</PresentationFormat>
  <Paragraphs>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Show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</dc:title>
  <dc:creator>闫宏飞</dc:creator>
  <cp:lastModifiedBy>闫宏飞</cp:lastModifiedBy>
  <cp:revision>5</cp:revision>
  <dcterms:created xsi:type="dcterms:W3CDTF">2020-11-17T03:53:11Z</dcterms:created>
  <dcterms:modified xsi:type="dcterms:W3CDTF">2020-11-17T04:22:55Z</dcterms:modified>
</cp:coreProperties>
</file>